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dfef308bd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dfef308bd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dfef308bd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dfef308bd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dfef308bd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dfef308bd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dfef308bd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7dfef308bd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dfef308bd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dfef308bd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dfef308bd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dfef308bd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dfef308b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dfef308b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dfef308bd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dfef308bd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dfef308bd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dfef308bd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3: Curie Head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 Holt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Yakovlev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Summary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Repair Curie Head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Skull broken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Latex ripped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Several other repairs detailed later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Verify physical components are in working order and understand computational platform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Develop code base to allow easy inclusion of new gestures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Skull Repair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750" y="1152475"/>
            <a:ext cx="4555202" cy="3416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52475"/>
            <a:ext cx="4555202" cy="3416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Latex Repair (1 of 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7110" y="1152475"/>
            <a:ext cx="4555192" cy="3416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52475"/>
            <a:ext cx="4555212" cy="3416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Latex Repair (2 of 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0851"/>
            <a:ext cx="4555202" cy="3416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7100" y="1152475"/>
            <a:ext cx="4555202" cy="3416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Repairs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404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 Servos replaced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Jaw joint linked to servo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Jaw to Skull attachment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Tensioning servo strings to latex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Re-attach fabric to skin </a:t>
            </a:r>
            <a:br>
              <a:rPr lang="en"/>
            </a:br>
            <a:r>
              <a:rPr lang="en"/>
              <a:t>for full oris control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Acquired new servo controller board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7996" y="916825"/>
            <a:ext cx="4164176" cy="33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1075" y="3527350"/>
            <a:ext cx="1891476" cy="13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Expression and Gesture Framework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402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Desired easy framework for addition of new expressions and gestures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Needed to reduce complexity from past projects which included Powerpoint presentation, Python, Arduino, obscure protocols.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Desired semantic and logical abstractions for servo control and positions</a:t>
            </a:r>
            <a:endParaRPr b="1"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6500" y="1170125"/>
            <a:ext cx="3610050" cy="22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/>
        </p:nvSpPr>
        <p:spPr>
          <a:xfrm>
            <a:off x="5635925" y="3628125"/>
            <a:ext cx="2389200" cy="1000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New semantic values can be added simply via YAML to an existing text file.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Expression and Gesture Framework (Cont.)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316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GUI largely unnecessary but allows for simple testing of created expressions.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GUI can be extended (if there is interest) to allow individual servos to be set to semantic positions.</a:t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7550" y="1152475"/>
            <a:ext cx="1869839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4600" y="1099796"/>
            <a:ext cx="3214375" cy="168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2575" y="2516875"/>
            <a:ext cx="1578575" cy="217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 ...</a:t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Continue with implementing elegant gesture (expressions coordinated in time).  Concept in place, implementation next.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Looking for guidance on requests in initial project definition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Gender recognition using webcam + OpenCV per request in project description?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Mouth synchronizations with audio using Amazon Polly and speech marks?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